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5" autoAdjust="0"/>
    <p:restoredTop sz="94660"/>
  </p:normalViewPr>
  <p:slideViewPr>
    <p:cSldViewPr snapToGrid="0">
      <p:cViewPr varScale="1">
        <p:scale>
          <a:sx n="50" d="100"/>
          <a:sy n="50" d="100"/>
        </p:scale>
        <p:origin x="-5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47F38-B617-4D2F-AE0A-013F0C4D2C5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7799C9-84D9-46D2-A11E-BCF8A72052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FA754-D5C3-4E66-96A6-867B257F58DC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Dissolution of A Partnership Firm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II </a:t>
            </a:r>
            <a:r>
              <a:rPr lang="en-IN" dirty="0" err="1" smtClean="0"/>
              <a:t>B.Com</a:t>
            </a:r>
            <a:endParaRPr lang="en-IN" dirty="0" smtClean="0"/>
          </a:p>
          <a:p>
            <a:pPr algn="l"/>
            <a:r>
              <a:rPr lang="en-US" b="1" dirty="0" err="1" smtClean="0"/>
              <a:t>Prithvishri</a:t>
            </a:r>
            <a:r>
              <a:rPr lang="en-US" b="1" dirty="0" smtClean="0"/>
              <a:t> G. </a:t>
            </a:r>
            <a:r>
              <a:rPr lang="en-US" b="1" dirty="0" err="1" smtClean="0"/>
              <a:t>Shetty</a:t>
            </a:r>
            <a:endParaRPr lang="en-IN" b="1" dirty="0"/>
          </a:p>
        </p:txBody>
      </p:sp>
    </p:spTree>
    <p:extLst>
      <p:ext uri="{BB962C8B-B14F-4D97-AF65-F5344CB8AC3E}">
        <p14:creationId xmlns="" xmlns:p14="http://schemas.microsoft.com/office/powerpoint/2010/main" val="131125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termination or discontinuation of partnership relation between one or more partners. </a:t>
            </a:r>
            <a:endParaRPr lang="en-IN" dirty="0"/>
          </a:p>
          <a:p>
            <a:r>
              <a:rPr lang="en-IN" dirty="0" smtClean="0"/>
              <a:t>When  one or more partners die or retire and cut off the partnership relation with other partners, it is known as dissolution of partnership.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Meaning :</a:t>
            </a:r>
            <a:br>
              <a:rPr lang="en-IN" b="1" dirty="0" smtClean="0"/>
            </a:br>
            <a:endParaRPr lang="en-IN" b="1" dirty="0"/>
          </a:p>
        </p:txBody>
      </p:sp>
    </p:spTree>
    <p:extLst>
      <p:ext uri="{BB962C8B-B14F-4D97-AF65-F5344CB8AC3E}">
        <p14:creationId xmlns="" xmlns:p14="http://schemas.microsoft.com/office/powerpoint/2010/main" val="3130717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Transfer all saleable assets:</a:t>
            </a:r>
          </a:p>
          <a:p>
            <a:pPr marL="0" indent="0">
              <a:buNone/>
            </a:pPr>
            <a:r>
              <a:rPr lang="en-IN" dirty="0" smtClean="0"/>
              <a:t>         Realisation account     Dr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To Individual asset account</a:t>
            </a:r>
          </a:p>
          <a:p>
            <a:pPr marL="0" indent="0">
              <a:buNone/>
            </a:pPr>
            <a:endParaRPr lang="en-IN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dirty="0" smtClean="0">
                <a:solidFill>
                  <a:srgbClr val="FF0000"/>
                </a:solidFill>
              </a:rPr>
              <a:t>Transfer </a:t>
            </a:r>
            <a:r>
              <a:rPr lang="en-IN" dirty="0" smtClean="0">
                <a:solidFill>
                  <a:srgbClr val="FF0000"/>
                </a:solidFill>
              </a:rPr>
              <a:t>all external liabilities: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Individual liabilities   account   D</a:t>
            </a:r>
            <a:r>
              <a:rPr lang="en-IN" dirty="0"/>
              <a:t>r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To Realisation account.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Accounting treatment:</a:t>
            </a:r>
            <a:endParaRPr lang="en-IN" b="1" dirty="0"/>
          </a:p>
        </p:txBody>
      </p:sp>
    </p:spTree>
    <p:extLst>
      <p:ext uri="{BB962C8B-B14F-4D97-AF65-F5344CB8AC3E}">
        <p14:creationId xmlns="" xmlns:p14="http://schemas.microsoft.com/office/powerpoint/2010/main" val="1031368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Sale of assets (for cash):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Bank  account  Dr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To Realisation account</a:t>
            </a:r>
          </a:p>
          <a:p>
            <a:pPr marL="0" indent="0">
              <a:buNone/>
            </a:pPr>
            <a:endParaRPr lang="en-IN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dirty="0" smtClean="0">
                <a:solidFill>
                  <a:srgbClr val="FF0000"/>
                </a:solidFill>
              </a:rPr>
              <a:t>Assets </a:t>
            </a:r>
            <a:r>
              <a:rPr lang="en-IN" dirty="0" smtClean="0">
                <a:solidFill>
                  <a:srgbClr val="FF0000"/>
                </a:solidFill>
              </a:rPr>
              <a:t>taken over by a partner: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Concerned partner’s capital account   Dr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To Realisation account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03519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Payment of liabilities: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Realisation account   Dr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To, Bank account</a:t>
            </a:r>
          </a:p>
          <a:p>
            <a:pPr marL="0" indent="0">
              <a:buNone/>
            </a:pPr>
            <a:endParaRPr lang="en-IN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dirty="0" smtClean="0">
                <a:solidFill>
                  <a:srgbClr val="FF0000"/>
                </a:solidFill>
              </a:rPr>
              <a:t>Liabilities </a:t>
            </a:r>
            <a:r>
              <a:rPr lang="en-IN" dirty="0" smtClean="0">
                <a:solidFill>
                  <a:srgbClr val="FF0000"/>
                </a:solidFill>
              </a:rPr>
              <a:t>taken over by a partner: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Realisation account   Dr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To, concerned partner’s capital account.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317576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solidFill>
                  <a:srgbClr val="FF0000"/>
                </a:solidFill>
              </a:rPr>
              <a:t>Dissolution expenses: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Realisation account  Dr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To, Bank account</a:t>
            </a:r>
          </a:p>
          <a:p>
            <a:pPr marL="0" indent="0">
              <a:buNone/>
            </a:pPr>
            <a:endParaRPr lang="en-IN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dirty="0" smtClean="0">
                <a:solidFill>
                  <a:srgbClr val="FF0000"/>
                </a:solidFill>
              </a:rPr>
              <a:t>Repayment </a:t>
            </a:r>
            <a:r>
              <a:rPr lang="en-IN" dirty="0" smtClean="0">
                <a:solidFill>
                  <a:srgbClr val="FF0000"/>
                </a:solidFill>
              </a:rPr>
              <a:t>of partner’s loan:</a:t>
            </a:r>
          </a:p>
          <a:p>
            <a:pPr marL="0" indent="0">
              <a:buNone/>
            </a:pPr>
            <a:r>
              <a:rPr lang="en-IN" dirty="0" smtClean="0"/>
              <a:t>Partner’s loan account   Dr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To, Bank account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610362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481138"/>
          <a:ext cx="109728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5486400"/>
              </a:tblGrid>
              <a:tr h="1949991"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To, individual assets</a:t>
                      </a:r>
                    </a:p>
                    <a:p>
                      <a:r>
                        <a:rPr lang="en-IN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</a:t>
                      </a:r>
                      <a:r>
                        <a:rPr lang="en-IN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saleable</a:t>
                      </a:r>
                      <a:r>
                        <a:rPr lang="en-IN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IN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assets </a:t>
                      </a:r>
                      <a:r>
                        <a:rPr lang="en-IN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transferred</a:t>
                      </a:r>
                      <a:r>
                        <a:rPr lang="en-IN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</a:t>
                      </a:r>
                    </a:p>
                    <a:p>
                      <a:endParaRPr lang="en-IN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en-IN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To, Bank ( liabilities paid</a:t>
                      </a:r>
                      <a:r>
                        <a:rPr lang="en-IN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</a:t>
                      </a:r>
                    </a:p>
                    <a:p>
                      <a:endParaRPr lang="en-IN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en-IN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</a:t>
                      </a:r>
                      <a:r>
                        <a:rPr lang="en-IN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, Capital account( liabilities taken over by partner</a:t>
                      </a:r>
                      <a:r>
                        <a:rPr lang="en-IN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</a:t>
                      </a:r>
                    </a:p>
                    <a:p>
                      <a:endParaRPr lang="en-IN" sz="24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en-IN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To, bank (realisation expenses paid</a:t>
                      </a:r>
                      <a:r>
                        <a:rPr lang="en-IN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</a:t>
                      </a:r>
                    </a:p>
                    <a:p>
                      <a:endParaRPr lang="en-IN" sz="24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en-IN" sz="2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To, Capital accounts( profit on realisation transferred to capital accounts)</a:t>
                      </a:r>
                      <a:endParaRPr lang="en-IN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04503" marR="104503"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By, individual liabilities ( external liabilities transferred</a:t>
                      </a:r>
                      <a:r>
                        <a:rPr lang="en-IN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</a:t>
                      </a:r>
                    </a:p>
                    <a:p>
                      <a:endParaRPr lang="en-IN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en-IN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By, </a:t>
                      </a:r>
                      <a:r>
                        <a:rPr lang="en-IN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R.B.D</a:t>
                      </a:r>
                    </a:p>
                    <a:p>
                      <a:endParaRPr lang="en-IN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en-IN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By, Bank (assets sold for cash</a:t>
                      </a:r>
                      <a:r>
                        <a:rPr lang="en-IN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</a:t>
                      </a:r>
                    </a:p>
                    <a:p>
                      <a:endParaRPr lang="en-IN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en-IN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By Capital account ( assets taken over by partner</a:t>
                      </a:r>
                      <a:r>
                        <a:rPr lang="en-IN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)</a:t>
                      </a:r>
                    </a:p>
                    <a:p>
                      <a:endParaRPr lang="en-IN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en-IN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By Capital accounts( loss on realisation transferred to capital account)</a:t>
                      </a:r>
                    </a:p>
                    <a:p>
                      <a:endParaRPr lang="en-IN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104503" marR="104503"/>
                </a:tc>
              </a:tr>
              <a:tr h="370840">
                <a:tc>
                  <a:txBody>
                    <a:bodyPr/>
                    <a:lstStyle/>
                    <a:p>
                      <a:endParaRPr lang="en-IN" sz="2400"/>
                    </a:p>
                  </a:txBody>
                  <a:tcPr marL="104503" marR="104503"/>
                </a:tc>
                <a:tc>
                  <a:txBody>
                    <a:bodyPr/>
                    <a:lstStyle/>
                    <a:p>
                      <a:endParaRPr lang="en-IN" sz="2400" dirty="0"/>
                    </a:p>
                  </a:txBody>
                  <a:tcPr marL="104503" marR="104503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Realisation Account</a:t>
            </a:r>
            <a:endParaRPr lang="en-IN" b="1" dirty="0"/>
          </a:p>
        </p:txBody>
      </p:sp>
    </p:spTree>
    <p:extLst>
      <p:ext uri="{BB962C8B-B14F-4D97-AF65-F5344CB8AC3E}">
        <p14:creationId xmlns="" xmlns:p14="http://schemas.microsoft.com/office/powerpoint/2010/main" val="423039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267</Words>
  <Application>Microsoft Office PowerPoint</Application>
  <PresentationFormat>Custom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Dissolution of A Partnership Firm</vt:lpstr>
      <vt:lpstr>Meaning : </vt:lpstr>
      <vt:lpstr>Accounting treatment:</vt:lpstr>
      <vt:lpstr>Slide 4</vt:lpstr>
      <vt:lpstr>Slide 5</vt:lpstr>
      <vt:lpstr>Slide 6</vt:lpstr>
      <vt:lpstr>Realisation Account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Dissolution of A Partnership Firm</dc:title>
  <dc:creator>BB HEGDE</dc:creator>
  <cp:lastModifiedBy>Dell</cp:lastModifiedBy>
  <cp:revision>10</cp:revision>
  <dcterms:created xsi:type="dcterms:W3CDTF">2020-03-20T10:21:02Z</dcterms:created>
  <dcterms:modified xsi:type="dcterms:W3CDTF">2020-03-20T13:31:53Z</dcterms:modified>
</cp:coreProperties>
</file>